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00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73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745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97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489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58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04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97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46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01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5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AD9B6-8383-45BE-96BE-A3CD4850667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9535B-AFD1-4546-A0B7-5EE08F6D62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196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5C6F2FC-0BEB-67EA-1903-7E8D67573487}"/>
              </a:ext>
            </a:extLst>
          </p:cNvPr>
          <p:cNvSpPr txBox="1"/>
          <p:nvPr/>
        </p:nvSpPr>
        <p:spPr>
          <a:xfrm>
            <a:off x="228025" y="2112374"/>
            <a:ext cx="7116827" cy="86177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Times New Roman"/>
              <a:ea typeface="Calibri" panose="020F0502020204030204"/>
              <a:cs typeface="Times New Roman"/>
            </a:endParaRPr>
          </a:p>
          <a:p>
            <a:pPr algn="ctr"/>
            <a:r>
              <a:rPr lang="fi-FI" sz="2800" b="1" i="1" u="sng" dirty="0">
                <a:solidFill>
                  <a:schemeClr val="bg1"/>
                </a:solidFill>
                <a:ea typeface="+mn-lt"/>
                <a:cs typeface="+mn-lt"/>
              </a:rPr>
              <a:t>LOUNASMENU</a:t>
            </a:r>
          </a:p>
          <a:p>
            <a:pPr algn="ctr"/>
            <a:endParaRPr lang="fi-FI" sz="2400" b="1" i="1" u="sng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400" b="1" i="1" u="sng" dirty="0">
                <a:solidFill>
                  <a:schemeClr val="bg1"/>
                </a:solidFill>
                <a:ea typeface="+mn-lt"/>
                <a:cs typeface="+mn-lt"/>
              </a:rPr>
              <a:t> Sunnuntai  1.3.2026  12,00€/hlö</a:t>
            </a: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Vihersalaattia, kurkkua, tomaattia (M,G)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Punajuurisalaatti (M,G)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 Raejuustoa (L,G)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Leipää &amp; levitettä</a:t>
            </a:r>
          </a:p>
          <a:p>
            <a:pPr algn="ctr"/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****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Naudanlihapyöryköitä, kermakastiketta ja perunaa (L, G)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Falafelpyöryköitä ja vegaanista majoneesia (M, G)</a:t>
            </a:r>
          </a:p>
          <a:p>
            <a:pPr algn="ctr"/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***</a:t>
            </a:r>
          </a:p>
          <a:p>
            <a:pPr algn="ctr"/>
            <a:r>
              <a:rPr lang="fi-FI" sz="2800" b="1" i="1" dirty="0">
                <a:solidFill>
                  <a:schemeClr val="bg1"/>
                </a:solidFill>
                <a:ea typeface="+mn-lt"/>
                <a:cs typeface="+mn-lt"/>
              </a:rPr>
              <a:t>Ruokajuomina jäävesi </a:t>
            </a:r>
            <a:r>
              <a:rPr lang="fi-FI" sz="2800" b="1" i="1">
                <a:solidFill>
                  <a:schemeClr val="bg1"/>
                </a:solidFill>
                <a:ea typeface="+mn-lt"/>
                <a:cs typeface="+mn-lt"/>
              </a:rPr>
              <a:t>&amp; sekamehu</a:t>
            </a:r>
            <a:endParaRPr lang="fi-FI" sz="28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endParaRPr lang="fi-FI" sz="2400" b="1" i="1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435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8657</TotalTime>
  <Words>59</Words>
  <Application>Microsoft Office PowerPoint</Application>
  <PresentationFormat>Mukautettu</PresentationFormat>
  <Paragraphs>17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Turku Areenat</dc:creator>
  <cp:lastModifiedBy>Maria Salonen</cp:lastModifiedBy>
  <cp:revision>159</cp:revision>
  <cp:lastPrinted>2025-11-01T10:00:29Z</cp:lastPrinted>
  <dcterms:created xsi:type="dcterms:W3CDTF">2018-02-15T09:14:49Z</dcterms:created>
  <dcterms:modified xsi:type="dcterms:W3CDTF">2026-02-10T07:50:49Z</dcterms:modified>
</cp:coreProperties>
</file>