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68" d="100"/>
          <a:sy n="68" d="100"/>
        </p:scale>
        <p:origin x="32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005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5736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7458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797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4896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1580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044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97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1464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019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556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196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F5C6F2FC-0BEB-67EA-1903-7E8D67573487}"/>
              </a:ext>
            </a:extLst>
          </p:cNvPr>
          <p:cNvSpPr txBox="1"/>
          <p:nvPr/>
        </p:nvSpPr>
        <p:spPr>
          <a:xfrm>
            <a:off x="228025" y="2112374"/>
            <a:ext cx="7116827" cy="81868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Times New Roman"/>
              <a:ea typeface="Calibri" panose="020F0502020204030204"/>
              <a:cs typeface="Times New Roman"/>
            </a:endParaRPr>
          </a:p>
          <a:p>
            <a:pPr algn="ctr"/>
            <a:r>
              <a:rPr lang="fi-FI" sz="2800" b="1" i="1" u="sng" dirty="0">
                <a:solidFill>
                  <a:schemeClr val="bg1"/>
                </a:solidFill>
                <a:ea typeface="+mn-lt"/>
                <a:cs typeface="+mn-lt"/>
              </a:rPr>
              <a:t>LOUNASMENU</a:t>
            </a:r>
          </a:p>
          <a:p>
            <a:pPr algn="ctr"/>
            <a:endParaRPr lang="fi-FI" sz="2400" b="1" i="1" u="sng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fi-FI" sz="2400" b="1" i="1" u="sng" dirty="0">
                <a:solidFill>
                  <a:schemeClr val="bg1"/>
                </a:solidFill>
                <a:ea typeface="+mn-lt"/>
                <a:cs typeface="+mn-lt"/>
              </a:rPr>
              <a:t> Lauantai  28.2.2026  12,00€/hlö</a:t>
            </a:r>
          </a:p>
          <a:p>
            <a:pPr algn="ctr"/>
            <a:endParaRPr lang="fi-FI" sz="24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Vihersalaattia, kurkkua, tomaattia (M,G)</a:t>
            </a: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Peruna-Teriyakikanasalaattia (M,G) </a:t>
            </a: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 raejuustoa (L,G)</a:t>
            </a: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Leipää ja levitettä</a:t>
            </a:r>
          </a:p>
          <a:p>
            <a:pPr algn="ctr"/>
            <a:endParaRPr lang="fi-FI" sz="28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endParaRPr lang="fi-FI" sz="28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****</a:t>
            </a: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Pasta bolognese (L)</a:t>
            </a: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Soijabolognese (M)</a:t>
            </a: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(Huomioidaan erikseen gluteenittomat)</a:t>
            </a:r>
          </a:p>
          <a:p>
            <a:pPr algn="ctr"/>
            <a:endParaRPr lang="fi-FI" sz="28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Ruokajuomana jäävesi </a:t>
            </a:r>
            <a:r>
              <a:rPr lang="fi-FI" sz="2800" b="1" i="1">
                <a:solidFill>
                  <a:schemeClr val="bg1"/>
                </a:solidFill>
                <a:ea typeface="+mn-lt"/>
                <a:cs typeface="+mn-lt"/>
              </a:rPr>
              <a:t>ja sekamehu</a:t>
            </a:r>
            <a:endParaRPr lang="fi-FI" sz="28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endParaRPr lang="fi-FI" sz="24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endParaRPr lang="fi-FI" sz="24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endParaRPr lang="fi-FI" sz="2400" b="1" i="1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4351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8654</TotalTime>
  <Words>53</Words>
  <Application>Microsoft Office PowerPoint</Application>
  <PresentationFormat>Mukautettu</PresentationFormat>
  <Paragraphs>18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Office-teema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Turku Areenat</dc:creator>
  <cp:lastModifiedBy>Maria Salonen</cp:lastModifiedBy>
  <cp:revision>158</cp:revision>
  <cp:lastPrinted>2025-11-01T10:00:29Z</cp:lastPrinted>
  <dcterms:created xsi:type="dcterms:W3CDTF">2018-02-15T09:14:49Z</dcterms:created>
  <dcterms:modified xsi:type="dcterms:W3CDTF">2026-02-10T07:48:33Z</dcterms:modified>
</cp:coreProperties>
</file>